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70" r:id="rId6"/>
    <p:sldId id="266" r:id="rId7"/>
    <p:sldId id="269" r:id="rId8"/>
    <p:sldId id="258" r:id="rId9"/>
    <p:sldId id="276" r:id="rId10"/>
    <p:sldId id="261" r:id="rId11"/>
    <p:sldId id="272" r:id="rId12"/>
    <p:sldId id="268" r:id="rId13"/>
    <p:sldId id="262" r:id="rId14"/>
    <p:sldId id="263" r:id="rId15"/>
    <p:sldId id="264" r:id="rId16"/>
    <p:sldId id="273" r:id="rId17"/>
    <p:sldId id="274" r:id="rId18"/>
    <p:sldId id="259" r:id="rId19"/>
    <p:sldId id="260" r:id="rId20"/>
    <p:sldId id="27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2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4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9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C237-7219-4CAD-89E3-16F6A690B30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5F26-E1EF-4C3A-B069-92133AA8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dirty="0" smtClean="0"/>
              <a:t>Prince Edward Island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600200"/>
          </a:xfrm>
        </p:spPr>
        <p:txBody>
          <a:bodyPr/>
          <a:lstStyle/>
          <a:p>
            <a:r>
              <a:rPr lang="en-US" dirty="0" smtClean="0"/>
              <a:t>CSLS-AIPR Session on “The Economic Performance and Outlook for Atlantic Canada: Provincial Perspectives”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4572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Jim </a:t>
            </a:r>
            <a:r>
              <a:rPr lang="en-US" dirty="0" err="1" smtClean="0"/>
              <a:t>Sentance</a:t>
            </a:r>
            <a:r>
              <a:rPr lang="en-US" dirty="0" smtClean="0"/>
              <a:t>  University of Prince Edward Island</a:t>
            </a:r>
          </a:p>
          <a:p>
            <a:pPr algn="ctr"/>
            <a:r>
              <a:rPr lang="en-US" dirty="0" smtClean="0"/>
              <a:t>June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334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PEI Budget Paper on the Economy 2021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3657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6" y="685800"/>
            <a:ext cx="3857625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410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PEI </a:t>
            </a:r>
            <a:r>
              <a:rPr lang="en-US" dirty="0"/>
              <a:t>Budget Paper on the Economy 2021 </a:t>
            </a:r>
          </a:p>
        </p:txBody>
      </p:sp>
    </p:spTree>
    <p:extLst>
      <p:ext uri="{BB962C8B-B14F-4D97-AF65-F5344CB8AC3E}">
        <p14:creationId xmlns:p14="http://schemas.microsoft.com/office/powerpoint/2010/main" val="42365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8200"/>
            <a:ext cx="452476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Other factors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HST introduced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Manufacturing growth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Food 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Stable government finances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51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1539240"/>
            <a:ext cx="8587740" cy="3779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486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PEI Annual Statistical Review</a:t>
            </a:r>
          </a:p>
        </p:txBody>
      </p:sp>
    </p:spTree>
    <p:extLst>
      <p:ext uri="{BB962C8B-B14F-4D97-AF65-F5344CB8AC3E}">
        <p14:creationId xmlns:p14="http://schemas.microsoft.com/office/powerpoint/2010/main" val="8418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" y="1085850"/>
            <a:ext cx="7566660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PEI Annual Statistical Review</a:t>
            </a:r>
          </a:p>
        </p:txBody>
      </p:sp>
    </p:spTree>
    <p:extLst>
      <p:ext uri="{BB962C8B-B14F-4D97-AF65-F5344CB8AC3E}">
        <p14:creationId xmlns:p14="http://schemas.microsoft.com/office/powerpoint/2010/main" val="33534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" y="1219200"/>
            <a:ext cx="786974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43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PEI Annual Statistical Review</a:t>
            </a:r>
          </a:p>
        </p:txBody>
      </p:sp>
    </p:spTree>
    <p:extLst>
      <p:ext uri="{BB962C8B-B14F-4D97-AF65-F5344CB8AC3E}">
        <p14:creationId xmlns:p14="http://schemas.microsoft.com/office/powerpoint/2010/main" val="34898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73116"/>
            <a:ext cx="8534400" cy="4957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987534"/>
            <a:ext cx="375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PEI Budget Highlights 2021-22</a:t>
            </a:r>
          </a:p>
        </p:txBody>
      </p:sp>
    </p:spTree>
    <p:extLst>
      <p:ext uri="{BB962C8B-B14F-4D97-AF65-F5344CB8AC3E}">
        <p14:creationId xmlns:p14="http://schemas.microsoft.com/office/powerpoint/2010/main" val="31740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884642" cy="5402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9599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Annual Report 2021 PEI Auditor General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994529"/>
            <a:ext cx="9144000" cy="1510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1706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486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PEI Annual Statistical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725269"/>
            <a:ext cx="696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Per Capita Growth not as impressive</a:t>
            </a:r>
          </a:p>
        </p:txBody>
      </p:sp>
    </p:spTree>
    <p:extLst>
      <p:ext uri="{BB962C8B-B14F-4D97-AF65-F5344CB8AC3E}">
        <p14:creationId xmlns:p14="http://schemas.microsoft.com/office/powerpoint/2010/main" val="30207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" y="1569720"/>
            <a:ext cx="8282940" cy="3718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410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PEI Annual Statistical Review</a:t>
            </a:r>
          </a:p>
        </p:txBody>
      </p:sp>
    </p:spTree>
    <p:extLst>
      <p:ext uri="{BB962C8B-B14F-4D97-AF65-F5344CB8AC3E}">
        <p14:creationId xmlns:p14="http://schemas.microsoft.com/office/powerpoint/2010/main" val="12462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PEI has been “On a tear”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Led provinces in GDP growth since 2016, by a wide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Led provinces in population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Led provinces in immigration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Led provinces in employment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Continued during </a:t>
            </a:r>
            <a:r>
              <a:rPr lang="en-US" sz="2800" dirty="0" err="1" smtClean="0"/>
              <a:t>Covid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45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95412"/>
            <a:ext cx="6629400" cy="4067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638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PEI </a:t>
            </a:r>
            <a:r>
              <a:rPr lang="en-US" dirty="0" err="1" smtClean="0"/>
              <a:t>Labour</a:t>
            </a:r>
            <a:r>
              <a:rPr lang="en-US" dirty="0" smtClean="0"/>
              <a:t> Force Survey Annual Report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492" y="762001"/>
            <a:ext cx="4113708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Is it sustainable?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6" y="1524000"/>
            <a:ext cx="3676650" cy="429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0198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PEI Budget Paper on the Economy 2021 </a:t>
            </a:r>
          </a:p>
        </p:txBody>
      </p:sp>
    </p:spTree>
    <p:extLst>
      <p:ext uri="{BB962C8B-B14F-4D97-AF65-F5344CB8AC3E}">
        <p14:creationId xmlns:p14="http://schemas.microsoft.com/office/powerpoint/2010/main" val="16649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76"/>
            <a:ext cx="9144000" cy="55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8912"/>
            <a:ext cx="6150102" cy="4920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791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Philip Smith twitter @PhilSmith26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Where is the growth coming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Is it sustainable?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37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7632"/>
            <a:ext cx="7725433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992" y="5410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PRINCE EDWARD ISLAND  POPULATION REPORT 2020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29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Population Growth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10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274" y="546864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PEI Budget Paper on the Economy 2021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32" y="609600"/>
            <a:ext cx="50958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85800"/>
            <a:ext cx="78867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48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PEI Annual Statistical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538287"/>
            <a:ext cx="6324600" cy="3781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9700" y="5791200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PRINCE EDWARD ISLAND  POPULATION REPORT 2020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9700" y="8382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PEI has actually been able to reverse the aging trend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42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229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Prince Edward Island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Prince Edward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 Edward Island</dc:title>
  <dc:creator>Windows User</dc:creator>
  <cp:lastModifiedBy>Windows User</cp:lastModifiedBy>
  <cp:revision>19</cp:revision>
  <dcterms:created xsi:type="dcterms:W3CDTF">2021-05-30T00:40:11Z</dcterms:created>
  <dcterms:modified xsi:type="dcterms:W3CDTF">2021-06-04T18:39:18Z</dcterms:modified>
</cp:coreProperties>
</file>